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7" autoAdjust="0"/>
    <p:restoredTop sz="94660"/>
  </p:normalViewPr>
  <p:slideViewPr>
    <p:cSldViewPr snapToGrid="0">
      <p:cViewPr varScale="1">
        <p:scale>
          <a:sx n="64" d="100"/>
          <a:sy n="64" d="100"/>
        </p:scale>
        <p:origin x="9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DABE9A-0830-41A0-9B65-7C8503BCDA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A5FF7E-E188-45C6-BA8D-C30CB3BA2F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B9A06E-010D-4D91-949A-430F3104C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5A277F-E7FB-4345-B34E-13C7E6FC7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5DEC8D-C2FB-4138-ACA3-4739F6E9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0360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66E894-4B85-40DF-800B-20F797052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3A92662-88BF-4D77-B123-D9F97E6B7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560852-1EEC-4AC3-A5CA-73FA22B57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6D05C0-C3AE-4221-8915-7A59051DC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A39EC2-35C8-426D-B657-8EE65D68F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8781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BFDA1DF-2D0C-4ED7-B56B-99034E9000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92CE0B2-6F23-40A8-B442-E94DD5500E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84102A-6AD6-4662-9A59-8619A830E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55A9CC-4274-4703-B687-8364DFA9F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126F126-7808-48C9-A6AD-EA0EAFEEF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9349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EB01C2-720D-4E3A-BE1F-30BC85443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085218-29EB-4AF7-B8AB-98760F940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928CD5-452E-4195-8259-E106F9D43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76A4A2-0733-4908-A1B0-0B332791F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D8BDFC-C7E1-4D34-AB50-66C51834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7015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B6A930-1222-498E-BFC6-4C174A445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74116C9-162D-40B1-9E30-D2E017E7D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56462A-28B1-4566-9522-82DA405B4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7D2B35-5FFA-46A0-9D6A-72EB541DB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886B5D-920F-4F6D-B0D4-99D749286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5484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87EF3C-4643-40A1-B1DC-3175773C2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82B39AD-3790-435E-AB62-704E0AF20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3BAD02-1A9F-4367-9321-D2DA443717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8882FF7-B0A3-4758-A35C-2F39C55B2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5CDEDFE-92A9-4D16-8EA2-CAB1B5059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9750B9C-D33E-470F-B99A-BF54497ED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8998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EF2FDE-9752-4DDD-ADFE-21EC11644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758194-B14C-436D-B51D-CCB0A8087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F841E7A-03ED-418E-A07B-9125FB1E3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A20E20B-BB68-493B-8194-563E82F7AF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4377E5A-53BE-41E2-BEDB-DCDA7844DC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2EF41A7-DA45-4C53-82CC-12CA71899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B7CAECE-7135-4554-955A-29F37B748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E1A3DC7-6886-47C6-A740-9CC9E6245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3826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D1AF7-3698-430C-8251-81B951C69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75D7783-58F4-47D2-A2AF-D245FDA2F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5D5E5B2-B9F7-47D3-B9EC-3503B0B8F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E1FC836-6B03-4C94-8127-7017C3025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594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C34008C-46E1-4675-81BC-061A95098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30B1585-EEDA-44F2-A6C8-C2E22B63E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B2B5306-FC34-484D-AAFC-CEC9C3DA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7972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2130C9-1FEB-4464-8A1F-63BB591C0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D7FBC29-14B7-4446-AFD3-8CDD848C4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5C73571-C48C-4A02-88F6-9A38BAFC0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9068F90-FBBE-40A0-808D-0923A5804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1B7B902-AB24-47A1-9577-6B1EA1776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81DD5C9-9894-407B-A836-1B42D90D2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595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8BA2F5-4FEC-4B73-93B1-8DDE39A38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1798A08-9024-43C8-8C15-C3B5B1B6E6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59E5843-25A1-4790-A340-82E8B7399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A29C513-9D35-4C6F-ADBB-88D41C67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C20160-8E34-42AB-A561-5DD99C68E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9F7E9F3-48DB-4CD9-ABF5-D2C6B9ABA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2264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F4B77FF-E0C0-49BE-B603-06AE3A98B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FB8D46-81AC-42B0-9024-C214659E9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C5C5BBF-C816-4FDF-87C6-1832BA01B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2F940-4064-4092-9207-3A74419F5D2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203BE9-0846-4A57-896E-A00111CA5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3BFDD0-9EE4-467E-95B8-B397D7C0B8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BB5F1-4552-4DBB-BF65-80742223BB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2807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66904F-C400-406D-9957-F575E66E76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6A39F4-08C3-418F-99F6-D5CD9CB08C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D6D27883-61C9-4E48-8A58-31D1D293499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888" end="129962.1678"/>
                </p14:media>
              </p:ext>
            </p:extLst>
          </p:nvPr>
        </p:nvPicPr>
        <p:blipFill rotWithShape="1">
          <a:blip r:embed="rId4"/>
          <a:srcRect l="-978" t="-15" r="978" b="15"/>
          <a:stretch>
            <a:fillRect/>
          </a:stretch>
        </p:blipFill>
        <p:spPr>
          <a:xfrm>
            <a:off x="0" y="803223"/>
            <a:ext cx="12007121" cy="525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55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Treinamento</dc:creator>
  <cp:lastModifiedBy>Treinamento</cp:lastModifiedBy>
  <cp:revision>2</cp:revision>
  <dcterms:created xsi:type="dcterms:W3CDTF">2020-03-27T17:46:25Z</dcterms:created>
  <dcterms:modified xsi:type="dcterms:W3CDTF">2020-03-27T18:04:34Z</dcterms:modified>
</cp:coreProperties>
</file>

<file path=docProps/thumbnail.jpeg>
</file>